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nstantia" panose="02030602050306030303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QFKlkez1x4nPjf4rwkexA/Em8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2" name="Google Shape;72;p17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7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7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" name="Google Shape;80;p17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8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title"/>
          </p:nvPr>
        </p:nvSpPr>
        <p:spPr>
          <a:xfrm>
            <a:off x="609600" y="838200"/>
            <a:ext cx="8077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br>
              <a:rPr lang="en-US"/>
            </a:br>
            <a:br>
              <a:rPr lang="en-US"/>
            </a:br>
            <a:r>
              <a:rPr lang="en-US"/>
              <a:t>WOMEN PORTRAITS OF FAMOUS    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/>
              <a:t>PAINTERS </a:t>
            </a: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17475" algn="ct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4320" lvl="0" indent="-274320" algn="ctr" rtl="0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PETREAN FLOARE MARIANA </a:t>
            </a:r>
            <a:endParaRPr/>
          </a:p>
          <a:p>
            <a:pPr marL="274320" lvl="0" indent="-274320" algn="ct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  <a:p>
            <a:pPr marL="274320" lvl="0" indent="-274320" algn="ctr" rtl="0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ȘCOALA GIMNAZIALĂ </a:t>
            </a:r>
            <a:endParaRPr/>
          </a:p>
          <a:p>
            <a:pPr marL="274320" lvl="0" indent="-274320" algn="ct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“EMIL ISAC”</a:t>
            </a:r>
            <a:endParaRPr/>
          </a:p>
          <a:p>
            <a:pPr marL="274320" lvl="0" indent="-274320" algn="ct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CLUJ –NAPOCA </a:t>
            </a:r>
            <a:endParaRPr/>
          </a:p>
          <a:p>
            <a:pPr marL="274320" lvl="0" indent="-274320" algn="ct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ROMANIA </a:t>
            </a:r>
            <a:endParaRPr/>
          </a:p>
          <a:p>
            <a:pPr marL="274320" lvl="0" indent="-274320" algn="ctr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99" name="Google Shape;99;p1" descr="C:\Users\nicoleta.ianc\Desktop\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057400"/>
            <a:ext cx="40386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P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-96890" y="1468491"/>
            <a:ext cx="4572000" cy="331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po7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828800"/>
            <a:ext cx="339577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 descr="P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914400"/>
            <a:ext cx="3329252" cy="443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po1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1981200"/>
            <a:ext cx="3326695" cy="443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 descr="p1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90600"/>
            <a:ext cx="4038600" cy="43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po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1981200"/>
            <a:ext cx="3329252" cy="443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 descr="P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838200"/>
            <a:ext cx="3329252" cy="443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 descr="po3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04152" y="1920875"/>
            <a:ext cx="3326695" cy="443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 descr="P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28600"/>
            <a:ext cx="33528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 descr="P6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2819400"/>
            <a:ext cx="3657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 descr="C:\Users\nicoleta.ianc\Desktop\po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304800"/>
            <a:ext cx="3697678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 descr="C:\Users\nicoleta.ianc\Desktop\po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4038600"/>
            <a:ext cx="33528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 descr="C:\Users\nicoleta.ianc\Desktop\P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"/>
            <a:ext cx="3352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 descr="C:\Users\nicoleta.ianc\Desktop\po8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52401"/>
            <a:ext cx="3505200" cy="30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 descr="C:\Users\nicoleta.ianc\Desktop\p1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3276600"/>
            <a:ext cx="3352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 descr="C:\Users\nicoleta.ianc\Desktop\P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600" y="3276600"/>
            <a:ext cx="3519487" cy="325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(4:3)</PresentationFormat>
  <Paragraphs>10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Constantia</vt:lpstr>
      <vt:lpstr>Noto Sans Symbols</vt:lpstr>
      <vt:lpstr>Arial</vt:lpstr>
      <vt:lpstr>Calibri</vt:lpstr>
      <vt:lpstr>Flow</vt:lpstr>
      <vt:lpstr>  WOMEN PORTRAITS OF FAMOUS      PAINTERS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PORTRAITS OF FAMOUS      PAINTERS</dc:title>
  <dc:creator>nicoleta.ianc</dc:creator>
  <cp:lastModifiedBy>Ioana - Zion Design</cp:lastModifiedBy>
  <cp:revision>1</cp:revision>
  <dcterms:created xsi:type="dcterms:W3CDTF">2006-08-16T00:00:00Z</dcterms:created>
  <dcterms:modified xsi:type="dcterms:W3CDTF">2023-06-08T15:55:32Z</dcterms:modified>
</cp:coreProperties>
</file>